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66" r:id="rId3"/>
    <p:sldId id="367" r:id="rId4"/>
    <p:sldId id="368" r:id="rId5"/>
    <p:sldId id="375" r:id="rId6"/>
    <p:sldId id="376" r:id="rId7"/>
    <p:sldId id="369" r:id="rId8"/>
    <p:sldId id="370" r:id="rId9"/>
    <p:sldId id="371" r:id="rId10"/>
    <p:sldId id="372" r:id="rId11"/>
    <p:sldId id="373" r:id="rId12"/>
    <p:sldId id="374" r:id="rId13"/>
    <p:sldId id="280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17A8"/>
    <a:srgbClr val="F175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44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0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gif>
</file>

<file path=ppt/media/image17.gif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0FA74-3580-40AE-ABBA-B0AE97308F37}" type="datetimeFigureOut">
              <a:rPr lang="ko-KR" altLang="en-US" smtClean="0"/>
              <a:t>2017-11-29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B31-D29D-47F7-A76C-54685F6BF1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5030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0FA74-3580-40AE-ABBA-B0AE97308F37}" type="datetimeFigureOut">
              <a:rPr lang="ko-KR" altLang="en-US" smtClean="0"/>
              <a:t>2017-11-29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B31-D29D-47F7-A76C-54685F6BF1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565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0FA74-3580-40AE-ABBA-B0AE97308F37}" type="datetimeFigureOut">
              <a:rPr lang="ko-KR" altLang="en-US" smtClean="0"/>
              <a:t>2017-11-29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B31-D29D-47F7-A76C-54685F6BF1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7926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0FA74-3580-40AE-ABBA-B0AE97308F37}" type="datetimeFigureOut">
              <a:rPr lang="ko-KR" altLang="en-US" smtClean="0"/>
              <a:t>2017-11-29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B31-D29D-47F7-A76C-54685F6BF1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0969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0FA74-3580-40AE-ABBA-B0AE97308F37}" type="datetimeFigureOut">
              <a:rPr lang="ko-KR" altLang="en-US" smtClean="0"/>
              <a:t>2017-11-29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B31-D29D-47F7-A76C-54685F6BF1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8371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0FA74-3580-40AE-ABBA-B0AE97308F37}" type="datetimeFigureOut">
              <a:rPr lang="ko-KR" altLang="en-US" smtClean="0"/>
              <a:t>2017-11-29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B31-D29D-47F7-A76C-54685F6BF1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921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0FA74-3580-40AE-ABBA-B0AE97308F37}" type="datetimeFigureOut">
              <a:rPr lang="ko-KR" altLang="en-US" smtClean="0"/>
              <a:t>2017-11-29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B31-D29D-47F7-A76C-54685F6BF1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0731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0FA74-3580-40AE-ABBA-B0AE97308F37}" type="datetimeFigureOut">
              <a:rPr lang="ko-KR" altLang="en-US" smtClean="0"/>
              <a:t>2017-11-29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B31-D29D-47F7-A76C-54685F6BF1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6078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0FA74-3580-40AE-ABBA-B0AE97308F37}" type="datetimeFigureOut">
              <a:rPr lang="ko-KR" altLang="en-US" smtClean="0"/>
              <a:t>2017-11-29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B31-D29D-47F7-A76C-54685F6BF1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5992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0FA74-3580-40AE-ABBA-B0AE97308F37}" type="datetimeFigureOut">
              <a:rPr lang="ko-KR" altLang="en-US" smtClean="0"/>
              <a:t>2017-11-29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B31-D29D-47F7-A76C-54685F6BF1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7911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0FA74-3580-40AE-ABBA-B0AE97308F37}" type="datetimeFigureOut">
              <a:rPr lang="ko-KR" altLang="en-US" smtClean="0"/>
              <a:t>2017-11-29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B31-D29D-47F7-A76C-54685F6BF1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3853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30FA74-3580-40AE-ABBA-B0AE97308F37}" type="datetimeFigureOut">
              <a:rPr lang="ko-KR" altLang="en-US" smtClean="0"/>
              <a:t>2017-11-29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86B31-D29D-47F7-A76C-54685F6BF1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952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premium.chosun.com/site/data/html_dir/2016/03/17/2016031700345.html" TargetMode="External"/><Relationship Id="rId2" Type="http://schemas.openxmlformats.org/officeDocument/2006/relationships/hyperlink" Target="http://slides.com/beamandrew/deep-learning-10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olah.github.io/posts/2015-09-Visual-Information/" TargetMode="External"/><Relationship Id="rId4" Type="http://schemas.openxmlformats.org/officeDocument/2006/relationships/hyperlink" Target="https://www.youtube.com/watch?v=5NMxiOGL39M&amp;t=3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차산업혁명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어떻게 대비할까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err="1" smtClean="0"/>
              <a:t>Deeplearning</a:t>
            </a:r>
            <a:r>
              <a:rPr lang="en-US" altLang="ko-KR" dirty="0" smtClean="0"/>
              <a:t> (</a:t>
            </a:r>
            <a:r>
              <a:rPr lang="ko-KR" altLang="en-US" dirty="0" err="1" smtClean="0"/>
              <a:t>딥러닝</a:t>
            </a:r>
            <a:r>
              <a:rPr lang="ko-KR" altLang="en-US" dirty="0" smtClean="0"/>
              <a:t> 적용분야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49255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000" dirty="0"/>
              <a:t>적용 사례 </a:t>
            </a:r>
            <a:r>
              <a:rPr lang="en-US" altLang="ko-KR" sz="4000" dirty="0"/>
              <a:t>: CNN </a:t>
            </a:r>
            <a:r>
              <a:rPr lang="ko-KR" altLang="en-US" sz="4000" dirty="0"/>
              <a:t>응용 </a:t>
            </a:r>
            <a:r>
              <a:rPr lang="en-US" altLang="ko-KR" sz="4000" dirty="0"/>
              <a:t>(</a:t>
            </a:r>
            <a:r>
              <a:rPr lang="en-US" altLang="ko-KR" sz="4000" dirty="0" smtClean="0"/>
              <a:t>Autonomous Driving)</a:t>
            </a:r>
            <a:endParaRPr lang="ko-KR" altLang="en-US" sz="4000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0351" y="1522399"/>
            <a:ext cx="9111297" cy="512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808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적용 사례 </a:t>
            </a:r>
            <a:r>
              <a:rPr lang="en-US" altLang="ko-KR" dirty="0"/>
              <a:t>: Reinforcement Learning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1062" y="2324894"/>
            <a:ext cx="2809875" cy="3352800"/>
          </a:xfrm>
        </p:spPr>
      </p:pic>
    </p:spTree>
    <p:extLst>
      <p:ext uri="{BB962C8B-B14F-4D97-AF65-F5344CB8AC3E}">
        <p14:creationId xmlns:p14="http://schemas.microsoft.com/office/powerpoint/2010/main" val="3006480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적용 사례 </a:t>
            </a:r>
            <a:r>
              <a:rPr lang="en-US" altLang="ko-KR" dirty="0"/>
              <a:t>: Reinforcement Learning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2715419"/>
            <a:ext cx="4572000" cy="2571750"/>
          </a:xfrm>
        </p:spPr>
      </p:pic>
    </p:spTree>
    <p:extLst>
      <p:ext uri="{BB962C8B-B14F-4D97-AF65-F5344CB8AC3E}">
        <p14:creationId xmlns:p14="http://schemas.microsoft.com/office/powerpoint/2010/main" val="2899714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Reference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ko-KR" altLang="en-US" dirty="0"/>
              <a:t>모두를 위한 </a:t>
            </a:r>
            <a:r>
              <a:rPr lang="ko-KR" altLang="en-US" dirty="0" err="1"/>
              <a:t>딥러닝</a:t>
            </a:r>
            <a:r>
              <a:rPr lang="en-US" altLang="ko-KR" dirty="0"/>
              <a:t>, </a:t>
            </a:r>
            <a:r>
              <a:rPr lang="ko-KR" altLang="en-US" dirty="0"/>
              <a:t>인공지능 소프트웨어와 함께 살아가는 세상 </a:t>
            </a:r>
            <a:r>
              <a:rPr lang="en-US" altLang="ko-KR" dirty="0"/>
              <a:t>by</a:t>
            </a:r>
            <a:r>
              <a:rPr lang="ko-KR" altLang="en-US" dirty="0"/>
              <a:t> </a:t>
            </a:r>
            <a:r>
              <a:rPr lang="ko-KR" altLang="en-US" dirty="0" err="1"/>
              <a:t>홍콩과기대</a:t>
            </a:r>
            <a:r>
              <a:rPr lang="ko-KR" altLang="en-US" dirty="0"/>
              <a:t> 김성훈</a:t>
            </a:r>
            <a:endParaRPr lang="en-US" altLang="ko-KR" dirty="0"/>
          </a:p>
          <a:p>
            <a:r>
              <a:rPr lang="ko-KR" altLang="en-US" dirty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인공지능</a:t>
            </a:r>
            <a:r>
              <a:rPr lang="en-US" altLang="ko-KR" dirty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, </a:t>
            </a:r>
            <a:r>
              <a:rPr lang="ko-KR" altLang="en-US" dirty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기계학습</a:t>
            </a:r>
            <a:r>
              <a:rPr lang="en-US" altLang="ko-KR" dirty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 </a:t>
            </a:r>
            <a:r>
              <a:rPr lang="ko-KR" altLang="en-US" dirty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그리고 </a:t>
            </a:r>
            <a:r>
              <a:rPr lang="ko-KR" altLang="en-US" dirty="0" err="1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딥러닝</a:t>
            </a:r>
            <a:r>
              <a:rPr lang="ko-KR" altLang="en-US" dirty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 </a:t>
            </a:r>
            <a:r>
              <a:rPr lang="en-US" altLang="ko-KR" dirty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by </a:t>
            </a:r>
            <a:r>
              <a:rPr lang="ko-KR" altLang="en-US" dirty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서울대 이진원</a:t>
            </a:r>
            <a:endParaRPr lang="en-US" altLang="ko-KR" dirty="0">
              <a:solidFill>
                <a:srgbClr val="321704"/>
              </a:solidFill>
              <a:ea typeface="Segoe UI Black" panose="020B0A02040204020203" pitchFamily="34" charset="0"/>
              <a:cs typeface="Segoe UI Black" panose="020B0A02040204020203" pitchFamily="34" charset="0"/>
            </a:endParaRPr>
          </a:p>
          <a:p>
            <a:r>
              <a:rPr lang="ko-KR" altLang="en-US" dirty="0" err="1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텐서플로우</a:t>
            </a:r>
            <a:r>
              <a:rPr lang="ko-KR" altLang="en-US" dirty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 </a:t>
            </a:r>
            <a:r>
              <a:rPr lang="en-US" altLang="ko-KR" dirty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&amp; </a:t>
            </a:r>
            <a:r>
              <a:rPr lang="ko-KR" altLang="en-US" dirty="0" err="1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딥러닝</a:t>
            </a:r>
            <a:r>
              <a:rPr lang="ko-KR" altLang="en-US" dirty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 수박 겉핥기 </a:t>
            </a:r>
            <a:r>
              <a:rPr lang="en-US" altLang="ko-KR" dirty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by </a:t>
            </a:r>
            <a:r>
              <a:rPr lang="ko-KR" altLang="en-US" dirty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이상한모임 </a:t>
            </a:r>
            <a:r>
              <a:rPr lang="ko-KR" altLang="en-US" dirty="0" err="1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골빈해커</a:t>
            </a:r>
            <a:endParaRPr lang="en-US" altLang="ko-KR" dirty="0">
              <a:solidFill>
                <a:srgbClr val="321704"/>
              </a:solidFill>
              <a:ea typeface="Segoe UI Black" panose="020B0A02040204020203" pitchFamily="34" charset="0"/>
              <a:cs typeface="Segoe UI Black" panose="020B0A02040204020203" pitchFamily="34" charset="0"/>
            </a:endParaRPr>
          </a:p>
          <a:p>
            <a:r>
              <a:rPr lang="en-US" altLang="ko-KR" dirty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GAN by</a:t>
            </a:r>
            <a:r>
              <a:rPr lang="ko-KR" altLang="en-US" dirty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 </a:t>
            </a:r>
            <a:r>
              <a:rPr lang="ko-KR" altLang="en-US" dirty="0" err="1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카카오브레인</a:t>
            </a:r>
            <a:r>
              <a:rPr lang="ko-KR" altLang="en-US" dirty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 김남주</a:t>
            </a:r>
            <a:endParaRPr lang="en-US" altLang="ko-KR" dirty="0">
              <a:solidFill>
                <a:srgbClr val="321704"/>
              </a:solidFill>
              <a:ea typeface="Segoe UI Black" panose="020B0A02040204020203" pitchFamily="34" charset="0"/>
              <a:cs typeface="Segoe UI Black" panose="020B0A02040204020203" pitchFamily="34" charset="0"/>
            </a:endParaRPr>
          </a:p>
          <a:p>
            <a:r>
              <a:rPr lang="en-US" altLang="ko-KR" dirty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  <a:hlinkClick r:id="rId2"/>
              </a:rPr>
              <a:t>http://slides.com/beamandrew/deep-learning-101</a:t>
            </a:r>
            <a:endParaRPr lang="en-US" altLang="ko-KR" dirty="0">
              <a:solidFill>
                <a:srgbClr val="321704"/>
              </a:solidFill>
              <a:ea typeface="Segoe UI Black" panose="020B0A02040204020203" pitchFamily="34" charset="0"/>
              <a:cs typeface="Segoe UI Black" panose="020B0A02040204020203" pitchFamily="34" charset="0"/>
            </a:endParaRPr>
          </a:p>
          <a:p>
            <a:r>
              <a:rPr lang="en-US" altLang="ko-KR" dirty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  <a:hlinkClick r:id="rId3"/>
              </a:rPr>
              <a:t>http://</a:t>
            </a:r>
            <a:r>
              <a:rPr lang="en-US" altLang="ko-KR" dirty="0" smtClean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  <a:hlinkClick r:id="rId3"/>
              </a:rPr>
              <a:t>premium.chosun.com/site/data/html_dir/2016/03/17/2016031700345.html</a:t>
            </a:r>
            <a:endParaRPr lang="en-US" altLang="ko-KR" dirty="0" smtClean="0">
              <a:solidFill>
                <a:srgbClr val="321704"/>
              </a:solidFill>
              <a:ea typeface="Segoe UI Black" panose="020B0A02040204020203" pitchFamily="34" charset="0"/>
              <a:cs typeface="Segoe UI Black" panose="020B0A02040204020203" pitchFamily="34" charset="0"/>
            </a:endParaRPr>
          </a:p>
          <a:p>
            <a:r>
              <a:rPr lang="en-US" altLang="ko-KR" dirty="0" smtClean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Bayesian/probability distributions : </a:t>
            </a:r>
            <a:r>
              <a:rPr lang="en-US" altLang="ko-KR" dirty="0" smtClean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  <a:hlinkClick r:id="rId4"/>
              </a:rPr>
              <a:t>https</a:t>
            </a:r>
            <a:r>
              <a:rPr lang="en-US" altLang="ko-KR" dirty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  <a:hlinkClick r:id="rId4"/>
              </a:rPr>
              <a:t>://</a:t>
            </a:r>
            <a:r>
              <a:rPr lang="en-US" altLang="ko-KR" dirty="0" smtClean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  <a:hlinkClick r:id="rId4"/>
              </a:rPr>
              <a:t>www.youtube.com/watch?v=5NMxiOGL39M&amp;t=3s</a:t>
            </a:r>
            <a:endParaRPr lang="en-US" altLang="ko-KR" dirty="0" smtClean="0">
              <a:solidFill>
                <a:srgbClr val="321704"/>
              </a:solidFill>
              <a:ea typeface="Segoe UI Black" panose="020B0A02040204020203" pitchFamily="34" charset="0"/>
              <a:cs typeface="Segoe UI Black" panose="020B0A02040204020203" pitchFamily="34" charset="0"/>
            </a:endParaRPr>
          </a:p>
          <a:p>
            <a:r>
              <a:rPr lang="en-US" altLang="ko-KR" smtClean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</a:rPr>
              <a:t>Information theory : </a:t>
            </a:r>
            <a:r>
              <a:rPr lang="en-US" altLang="ko-KR" smtClean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  <a:hlinkClick r:id="rId5"/>
              </a:rPr>
              <a:t>http</a:t>
            </a:r>
            <a:r>
              <a:rPr lang="en-US" altLang="ko-KR" dirty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  <a:hlinkClick r:id="rId5"/>
              </a:rPr>
              <a:t>://</a:t>
            </a:r>
            <a:r>
              <a:rPr lang="en-US" altLang="ko-KR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  <a:hlinkClick r:id="rId5"/>
              </a:rPr>
              <a:t>colah.github.io/posts/2015-09-Visual-Information</a:t>
            </a:r>
            <a:r>
              <a:rPr lang="en-US" altLang="ko-KR" smtClean="0">
                <a:solidFill>
                  <a:srgbClr val="321704"/>
                </a:solidFill>
                <a:ea typeface="Segoe UI Black" panose="020B0A02040204020203" pitchFamily="34" charset="0"/>
                <a:cs typeface="Segoe UI Black" panose="020B0A02040204020203" pitchFamily="34" charset="0"/>
                <a:hlinkClick r:id="rId5"/>
              </a:rPr>
              <a:t>/</a:t>
            </a:r>
            <a:endParaRPr lang="en-US" altLang="ko-KR" smtClean="0">
              <a:solidFill>
                <a:srgbClr val="321704"/>
              </a:solidFill>
              <a:ea typeface="Segoe UI Black" panose="020B0A02040204020203" pitchFamily="34" charset="0"/>
              <a:cs typeface="Segoe UI Black" panose="020B0A02040204020203" pitchFamily="34" charset="0"/>
            </a:endParaRPr>
          </a:p>
          <a:p>
            <a:endParaRPr lang="en-US" altLang="ko-KR" dirty="0" smtClean="0">
              <a:solidFill>
                <a:srgbClr val="321704"/>
              </a:solidFill>
              <a:ea typeface="Segoe UI Black" panose="020B0A02040204020203" pitchFamily="34" charset="0"/>
              <a:cs typeface="Segoe UI Black" panose="020B0A02040204020203" pitchFamily="34" charset="0"/>
            </a:endParaRPr>
          </a:p>
          <a:p>
            <a:endParaRPr lang="en-US" altLang="ko-KR" dirty="0">
              <a:solidFill>
                <a:srgbClr val="321704"/>
              </a:solidFill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863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D79EAB-AFA1-48DE-88F3-CB93D83CD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딥러닝</a:t>
            </a:r>
            <a:r>
              <a:rPr lang="ko-KR" altLang="en-US" dirty="0" smtClean="0"/>
              <a:t> 적용분야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F3FF2B-4483-49BF-ACEE-95180479958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 smtClean="0"/>
              <a:t>Object detection</a:t>
            </a:r>
          </a:p>
          <a:p>
            <a:r>
              <a:rPr lang="en-US" altLang="ko-KR" dirty="0" smtClean="0"/>
              <a:t>Speech/Voice recognition</a:t>
            </a:r>
          </a:p>
          <a:p>
            <a:r>
              <a:rPr lang="en-US" altLang="ko-KR" dirty="0" smtClean="0"/>
              <a:t>Natural language translation</a:t>
            </a:r>
          </a:p>
          <a:p>
            <a:r>
              <a:rPr lang="en-US" altLang="ko-KR" dirty="0" smtClean="0"/>
              <a:t>Recommendation</a:t>
            </a:r>
          </a:p>
          <a:p>
            <a:r>
              <a:rPr lang="en-US" altLang="ko-KR" dirty="0" smtClean="0"/>
              <a:t>OCR</a:t>
            </a:r>
          </a:p>
          <a:p>
            <a:r>
              <a:rPr lang="en-US" altLang="ko-KR" dirty="0" smtClean="0"/>
              <a:t>Prediction</a:t>
            </a:r>
          </a:p>
          <a:p>
            <a:r>
              <a:rPr lang="en-US" altLang="ko-KR" dirty="0" smtClean="0"/>
              <a:t>ART – music, drawing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ko-KR" dirty="0" smtClean="0"/>
              <a:t>Visual Q&amp;A</a:t>
            </a:r>
          </a:p>
          <a:p>
            <a:r>
              <a:rPr lang="en-US" altLang="ko-KR" dirty="0" smtClean="0"/>
              <a:t>Image/video captioning</a:t>
            </a:r>
          </a:p>
          <a:p>
            <a:r>
              <a:rPr lang="en-US" altLang="ko-KR" dirty="0" smtClean="0"/>
              <a:t>Text2image, text2video</a:t>
            </a:r>
          </a:p>
          <a:p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76097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적용 사례 </a:t>
            </a:r>
            <a:r>
              <a:rPr lang="en-US" altLang="ko-KR" dirty="0" smtClean="0"/>
              <a:t>: CNN </a:t>
            </a:r>
            <a:r>
              <a:rPr lang="ko-KR" altLang="en-US" dirty="0" smtClean="0"/>
              <a:t>응용</a:t>
            </a:r>
            <a:r>
              <a:rPr lang="en-US" altLang="ko-KR" dirty="0" smtClean="0"/>
              <a:t> (Detection)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0511" y="1379913"/>
            <a:ext cx="8305246" cy="48380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44801" y="6564862"/>
            <a:ext cx="7134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/>
              <a:t>“SSD: Single Shot </a:t>
            </a:r>
            <a:r>
              <a:rPr lang="en-US" altLang="ko-KR" sz="1200" dirty="0" err="1"/>
              <a:t>MultiBox</a:t>
            </a:r>
            <a:r>
              <a:rPr lang="en-US" altLang="ko-KR" sz="1200" dirty="0"/>
              <a:t> Detector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77404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적용 사례 </a:t>
            </a:r>
            <a:r>
              <a:rPr lang="en-US" altLang="ko-KR" dirty="0"/>
              <a:t>: CNN </a:t>
            </a:r>
            <a:r>
              <a:rPr lang="ko-KR" altLang="en-US" dirty="0"/>
              <a:t>응용 </a:t>
            </a:r>
            <a:r>
              <a:rPr lang="en-US" altLang="ko-KR" dirty="0"/>
              <a:t>(</a:t>
            </a:r>
            <a:r>
              <a:rPr lang="en-US" altLang="ko-KR" dirty="0" smtClean="0"/>
              <a:t>Segmentation)</a:t>
            </a:r>
            <a:endParaRPr lang="ko-KR" altLang="en-US" dirty="0"/>
          </a:p>
        </p:txBody>
      </p:sp>
      <p:pic>
        <p:nvPicPr>
          <p:cNvPr id="4" name="내용 개체 틀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2676" y="1564829"/>
            <a:ext cx="7375954" cy="4343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44801" y="6564862"/>
            <a:ext cx="7134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/>
              <a:t>“Learning Deconvolution Network for Semantic Segmentation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551488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적용 사례 </a:t>
            </a:r>
            <a:r>
              <a:rPr lang="en-US" altLang="ko-KR" dirty="0"/>
              <a:t>: CNN </a:t>
            </a:r>
            <a:r>
              <a:rPr lang="ko-KR" altLang="en-US" dirty="0"/>
              <a:t>응용 </a:t>
            </a:r>
            <a:r>
              <a:rPr lang="en-US" altLang="ko-KR" dirty="0" smtClean="0"/>
              <a:t>(</a:t>
            </a:r>
            <a:r>
              <a:rPr lang="en-US" altLang="ko-KR" dirty="0" smtClean="0"/>
              <a:t>Super Resolution)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1225" y="1276865"/>
            <a:ext cx="7677059" cy="280035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2649" y="4130688"/>
            <a:ext cx="7732994" cy="246144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44801" y="6564862"/>
            <a:ext cx="7134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/>
              <a:t>“Deeply-Recursive Convolutional Network for Image </a:t>
            </a:r>
            <a:r>
              <a:rPr lang="en-US" altLang="ko-KR" sz="1200" dirty="0"/>
              <a:t>Super-Resolution”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167029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적용 사례 </a:t>
            </a:r>
            <a:r>
              <a:rPr lang="en-US" altLang="ko-KR" dirty="0"/>
              <a:t>: CNN </a:t>
            </a:r>
            <a:r>
              <a:rPr lang="ko-KR" altLang="en-US" dirty="0"/>
              <a:t>응용 </a:t>
            </a:r>
            <a:r>
              <a:rPr lang="en-US" altLang="ko-KR" dirty="0" smtClean="0"/>
              <a:t>(</a:t>
            </a:r>
            <a:r>
              <a:rPr lang="en-US" altLang="ko-KR" dirty="0" smtClean="0"/>
              <a:t>Texture Synthesis)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4" name="그룹 3"/>
          <p:cNvGrpSpPr/>
          <p:nvPr/>
        </p:nvGrpSpPr>
        <p:grpSpPr>
          <a:xfrm>
            <a:off x="2152649" y="1499287"/>
            <a:ext cx="7630628" cy="4821382"/>
            <a:chOff x="1571625" y="1468841"/>
            <a:chExt cx="8483612" cy="5389159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71625" y="1468841"/>
              <a:ext cx="4457700" cy="5389159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29324" y="1468841"/>
              <a:ext cx="4025913" cy="52680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68766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000" dirty="0"/>
              <a:t>적용 사례 </a:t>
            </a:r>
            <a:r>
              <a:rPr lang="en-US" altLang="ko-KR" sz="4000" dirty="0"/>
              <a:t>: CNN </a:t>
            </a:r>
            <a:r>
              <a:rPr lang="ko-KR" altLang="en-US" sz="4000" dirty="0"/>
              <a:t>응용 </a:t>
            </a:r>
            <a:r>
              <a:rPr lang="en-US" altLang="ko-KR" sz="4000" dirty="0"/>
              <a:t>(</a:t>
            </a:r>
            <a:r>
              <a:rPr lang="en-US" altLang="ko-KR" sz="4000" dirty="0" smtClean="0"/>
              <a:t>Artistic </a:t>
            </a:r>
            <a:r>
              <a:rPr lang="en-US" altLang="ko-KR" sz="4000" dirty="0"/>
              <a:t>Style </a:t>
            </a:r>
            <a:r>
              <a:rPr lang="en-US" altLang="ko-KR" sz="4000" dirty="0" smtClean="0"/>
              <a:t>Transfer)</a:t>
            </a:r>
            <a:endParaRPr lang="ko-KR" altLang="en-US" sz="40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248" y="1499288"/>
            <a:ext cx="9031752" cy="4579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853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000" dirty="0"/>
              <a:t>적용 사례 </a:t>
            </a:r>
            <a:r>
              <a:rPr lang="en-US" altLang="ko-KR" sz="4000" dirty="0"/>
              <a:t>: CNN </a:t>
            </a:r>
            <a:r>
              <a:rPr lang="ko-KR" altLang="en-US" sz="4000" dirty="0"/>
              <a:t>응용 </a:t>
            </a:r>
            <a:r>
              <a:rPr lang="en-US" altLang="ko-KR" sz="4000" dirty="0"/>
              <a:t>(</a:t>
            </a:r>
            <a:r>
              <a:rPr lang="en-US" altLang="ko-KR" sz="4000" dirty="0" smtClean="0"/>
              <a:t>Image Captioning)</a:t>
            </a:r>
            <a:endParaRPr lang="ko-KR" altLang="en-US" sz="40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1318" y="1404246"/>
            <a:ext cx="6457583" cy="294700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7522" y="4471314"/>
            <a:ext cx="2603256" cy="230033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0017" y="4413980"/>
            <a:ext cx="2688283" cy="235883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0778" y="4413980"/>
            <a:ext cx="1479238" cy="2414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498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194999"/>
            <a:ext cx="10515600" cy="1325563"/>
          </a:xfrm>
        </p:spPr>
        <p:txBody>
          <a:bodyPr/>
          <a:lstStyle/>
          <a:p>
            <a:r>
              <a:rPr lang="ko-KR" altLang="en-US" dirty="0"/>
              <a:t>적용 사례 </a:t>
            </a:r>
            <a:r>
              <a:rPr lang="en-US" altLang="ko-KR" dirty="0"/>
              <a:t>: CNN </a:t>
            </a:r>
            <a:r>
              <a:rPr lang="ko-KR" altLang="en-US" dirty="0"/>
              <a:t>응용 </a:t>
            </a:r>
            <a:r>
              <a:rPr lang="en-US" altLang="ko-KR" dirty="0"/>
              <a:t>(</a:t>
            </a:r>
            <a:r>
              <a:rPr lang="en-US" altLang="ko-KR" dirty="0" smtClean="0"/>
              <a:t>Visual </a:t>
            </a:r>
            <a:r>
              <a:rPr lang="en-US" altLang="ko-KR" dirty="0" err="1" smtClean="0"/>
              <a:t>QnA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4" name="Picture 2" descr="http://cvlab.postech.ac.kr/research/dppnet/images/qualitative/Q1In_Q1I1.jpg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213" y="1483858"/>
            <a:ext cx="3358975" cy="2058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ttp://cvlab.postech.ac.kr/research/dppnet/images/qualitative/Q1In_Q1I2.jpg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7264" y="1483858"/>
            <a:ext cx="3031979" cy="2058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2095213" y="1121143"/>
            <a:ext cx="33313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solidFill>
                  <a:srgbClr val="000000"/>
                </a:solidFill>
                <a:latin typeface="Arial" panose="020B0604020202020204" pitchFamily="34" charset="0"/>
              </a:rPr>
              <a:t>Q: What is the boy holding?</a:t>
            </a:r>
            <a:endParaRPr lang="ko-KR" altLang="en-US" sz="2000" dirty="0"/>
          </a:p>
        </p:txBody>
      </p:sp>
      <p:sp>
        <p:nvSpPr>
          <p:cNvPr id="7" name="직사각형 6"/>
          <p:cNvSpPr/>
          <p:nvPr/>
        </p:nvSpPr>
        <p:spPr>
          <a:xfrm>
            <a:off x="2731103" y="3543352"/>
            <a:ext cx="20826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err="1">
                <a:latin typeface="Arial" panose="020B0604020202020204" pitchFamily="34" charset="0"/>
              </a:rPr>
              <a:t>DPPnet</a:t>
            </a:r>
            <a:r>
              <a:rPr lang="en-US" altLang="ko-KR" dirty="0">
                <a:latin typeface="Arial" panose="020B0604020202020204" pitchFamily="34" charset="0"/>
              </a:rPr>
              <a:t>: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 </a:t>
            </a:r>
            <a:r>
              <a:rPr lang="en-US" altLang="ko-KR" dirty="0">
                <a:solidFill>
                  <a:srgbClr val="0000C0"/>
                </a:solidFill>
                <a:latin typeface="Arial" panose="020B0604020202020204" pitchFamily="34" charset="0"/>
              </a:rPr>
              <a:t>surfboard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6598954" y="3541946"/>
            <a:ext cx="14285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err="1">
                <a:latin typeface="Arial" panose="020B0604020202020204" pitchFamily="34" charset="0"/>
              </a:rPr>
              <a:t>DPPnet</a:t>
            </a:r>
            <a:r>
              <a:rPr lang="en-US" altLang="ko-KR" dirty="0">
                <a:latin typeface="Arial" panose="020B0604020202020204" pitchFamily="34" charset="0"/>
              </a:rPr>
              <a:t>: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 </a:t>
            </a:r>
            <a:r>
              <a:rPr lang="en-US" altLang="ko-KR" dirty="0">
                <a:solidFill>
                  <a:srgbClr val="0000C0"/>
                </a:solidFill>
                <a:latin typeface="Arial" panose="020B0604020202020204" pitchFamily="34" charset="0"/>
              </a:rPr>
              <a:t>bat</a:t>
            </a:r>
            <a:endParaRPr lang="ko-KR" altLang="en-US" dirty="0"/>
          </a:p>
        </p:txBody>
      </p:sp>
      <p:pic>
        <p:nvPicPr>
          <p:cNvPr id="9" name="Picture 6" descr="http://cvlab.postech.ac.kr/research/dppnet/images/qualitative/Q1In_Q4I2.jpg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7550" y="4208665"/>
            <a:ext cx="3051692" cy="1920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http://cvlab.postech.ac.kr/research/dppnet/images/qualitative/Q1In_Q4I1.jpg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213" y="4233853"/>
            <a:ext cx="3358975" cy="1895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/>
          <p:cNvSpPr/>
          <p:nvPr/>
        </p:nvSpPr>
        <p:spPr>
          <a:xfrm>
            <a:off x="2095212" y="3864520"/>
            <a:ext cx="34740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solidFill>
                  <a:srgbClr val="000000"/>
                </a:solidFill>
                <a:latin typeface="Arial" panose="020B0604020202020204" pitchFamily="34" charset="0"/>
              </a:rPr>
              <a:t>Q: What is the animal doing?</a:t>
            </a:r>
            <a:endParaRPr lang="ko-KR" altLang="en-US" sz="2000" dirty="0"/>
          </a:p>
        </p:txBody>
      </p:sp>
      <p:sp>
        <p:nvSpPr>
          <p:cNvPr id="12" name="직사각형 11"/>
          <p:cNvSpPr/>
          <p:nvPr/>
        </p:nvSpPr>
        <p:spPr>
          <a:xfrm>
            <a:off x="2347685" y="6135951"/>
            <a:ext cx="28264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err="1">
                <a:latin typeface="Arial" panose="020B0604020202020204" pitchFamily="34" charset="0"/>
              </a:rPr>
              <a:t>DPPnet</a:t>
            </a:r>
            <a:r>
              <a:rPr lang="en-US" altLang="ko-KR" dirty="0">
                <a:latin typeface="Arial" panose="020B0604020202020204" pitchFamily="34" charset="0"/>
              </a:rPr>
              <a:t>: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 </a:t>
            </a:r>
            <a:r>
              <a:rPr lang="en-US" altLang="ko-KR" dirty="0">
                <a:solidFill>
                  <a:srgbClr val="FF0000"/>
                </a:solidFill>
                <a:latin typeface="Arial" panose="020B0604020202020204" pitchFamily="34" charset="0"/>
              </a:rPr>
              <a:t>resting</a:t>
            </a:r>
            <a:r>
              <a:rPr lang="en-US" altLang="ko-KR" dirty="0">
                <a:latin typeface="Arial" panose="020B0604020202020204" pitchFamily="34" charset="0"/>
              </a:rPr>
              <a:t> (relaxing)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5777551" y="6135951"/>
            <a:ext cx="30187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err="1">
                <a:latin typeface="Arial" panose="020B0604020202020204" pitchFamily="34" charset="0"/>
              </a:rPr>
              <a:t>DPPnet</a:t>
            </a:r>
            <a:r>
              <a:rPr lang="en-US" altLang="ko-KR" dirty="0">
                <a:latin typeface="Arial" panose="020B0604020202020204" pitchFamily="34" charset="0"/>
              </a:rPr>
              <a:t>: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 </a:t>
            </a:r>
            <a:r>
              <a:rPr lang="en-US" altLang="ko-KR" dirty="0">
                <a:solidFill>
                  <a:srgbClr val="FF0000"/>
                </a:solidFill>
                <a:latin typeface="Arial" panose="020B0604020202020204" pitchFamily="34" charset="0"/>
              </a:rPr>
              <a:t>swimming</a:t>
            </a:r>
            <a:r>
              <a:rPr lang="en-US" altLang="ko-KR" dirty="0">
                <a:latin typeface="Arial" panose="020B0604020202020204" pitchFamily="34" charset="0"/>
              </a:rPr>
              <a:t> (fishing)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524000" y="6564863"/>
            <a:ext cx="8441085" cy="27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/>
              <a:t>“Image Question Answering using Convolutional Neural Network with Dynamic Parameter Prediction”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605965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16423</TotalTime>
  <Words>223</Words>
  <Application>Microsoft Office PowerPoint</Application>
  <PresentationFormat>와이드스크린</PresentationFormat>
  <Paragraphs>42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맑은 고딕</vt:lpstr>
      <vt:lpstr>Arial</vt:lpstr>
      <vt:lpstr>Segoe UI Black</vt:lpstr>
      <vt:lpstr>Office 테마</vt:lpstr>
      <vt:lpstr>4차산업혁명 어떻게 대비할까</vt:lpstr>
      <vt:lpstr>딥러닝 적용분야</vt:lpstr>
      <vt:lpstr>적용 사례 : CNN 응용 (Detection)</vt:lpstr>
      <vt:lpstr>적용 사례 : CNN 응용 (Segmentation)</vt:lpstr>
      <vt:lpstr>적용 사례 : CNN 응용 (Super Resolution)</vt:lpstr>
      <vt:lpstr>적용 사례 : CNN 응용 (Texture Synthesis)</vt:lpstr>
      <vt:lpstr>적용 사례 : CNN 응용 (Artistic Style Transfer)</vt:lpstr>
      <vt:lpstr>적용 사례 : CNN 응용 (Image Captioning)</vt:lpstr>
      <vt:lpstr>적용 사례 : CNN 응용 (Visual QnA)</vt:lpstr>
      <vt:lpstr>적용 사례 : CNN 응용 (Autonomous Driving)</vt:lpstr>
      <vt:lpstr>적용 사례 : Reinforcement Learning</vt:lpstr>
      <vt:lpstr>적용 사례 : Reinforcement Learning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딥러닝 어떻게 대비할까</dc:title>
  <dc:creator>sasa</dc:creator>
  <cp:lastModifiedBy>Windows 사용자</cp:lastModifiedBy>
  <cp:revision>434</cp:revision>
  <dcterms:created xsi:type="dcterms:W3CDTF">2017-04-21T01:26:38Z</dcterms:created>
  <dcterms:modified xsi:type="dcterms:W3CDTF">2017-11-29T09:32:20Z</dcterms:modified>
</cp:coreProperties>
</file>

<file path=docProps/thumbnail.jpeg>
</file>